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22D9-ABA0-C772-0429-0D84BF17F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EEEF7-C6E7-3920-B641-2E49A9A4E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7468-2D64-1116-67DB-ED256ABF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BB2B0-4383-8510-2810-526859F2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BC3D5-9E6D-AF30-B8D9-FA142B0E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5424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5039-E9F4-4CF5-392D-72E120D1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3FE60-C108-43AA-8387-21C875721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5A1EA-9EAC-A133-A084-AB0D27E9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B679C-DE6A-57D6-0298-4889C2A3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C2F4F-A65C-FEAF-BFEE-C8E0347C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0575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4A104-791B-BA97-D52D-3E753BB29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6438A-D9D1-5DAF-7C33-B3711067A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6AEE-EC32-0863-F549-50616959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483A-ABE5-2625-2810-1C857042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A46CD-2098-1D7B-63BF-50EE8FF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985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1CFE-5240-86B4-EC3A-751E8512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AFC4-1E7C-AC87-81D4-3D1139437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F9A64-6F02-4655-1B31-49B5B67B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46B9D-CF03-2832-B106-AC4AB62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FC45-2CBD-B44E-99C7-F4DC41FA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9903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A101-702E-0725-BF1B-C3F6A2D9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F49BE-5139-499C-981E-64C51023B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705B9-8E0F-C04F-B5F6-663C36A0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52B8-87D1-66A5-E036-0CC47E40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2CF62-6CEC-E387-F87D-75522AB9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105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BC78-F16E-E373-13B8-0B277460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A437F-7A48-636B-DBF0-0E20A80D8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5A523-82C4-C44D-E9D7-BE783BD4E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6CFA1-BA9A-B678-C7CD-2222FE30D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890DE-7564-186E-058D-DB5B3388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AB1B0-FCCE-681C-9399-A7AA1316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090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6D48-7552-B1E6-E5D0-F11A2B49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DBB09-5001-073A-C88F-5FB538689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46D78-BB33-00AA-29E9-54AE355D8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FA292-39FA-97A9-B0E2-F0CFDA976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AFED3-393E-6805-998D-B00A383C4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4BE85-358A-7CB1-981B-FAE358C7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56497A-DA7F-1AA1-D493-BD21F5F59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3293B-D390-9E64-84D1-A01133CB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282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D6C7-1EE0-9FF4-15AA-104B59E7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A9622-3632-CEB0-66F7-C4B72487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DA8AA-DEB2-2E38-E7CC-23291607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0542-F975-DB64-F20A-3227A5847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074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6C40C-C50A-400E-1503-4A94D405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F215A-03D2-8086-232D-896324E8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B791-11F8-78C0-517F-08E9988F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508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4693-9E5B-087F-9A3A-B9239E9C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0EA0-B976-A4DC-143D-A8A5199ED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833F1-606B-8C21-1F8A-772A031DA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011B9-9FAA-85DF-C0C7-614D2D5E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5B77A-0BE8-5D53-1092-9BEBF6EA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C1E31-18C9-90FF-DB11-A0541D61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009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478D-5776-D935-572A-A730A335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925736-0E65-696B-9807-C2C6E187D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90A86-7BE8-6D01-039A-8732EADDF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A3D36-796F-CE23-1EC5-9BCF00938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89F51-5DD9-E0C3-E7E3-F1CD0877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6B6C2-1AFF-DEDC-9747-4E2B0B78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659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9021E-B32A-D22B-8627-EC77A5D6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309D3-E12D-052C-286D-502135D5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6B83-BB01-BCE8-4077-CC3FE8182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02DA5-26C7-8D4F-A069-597F6E9D4F5D}" type="datetimeFigureOut">
              <a:rPr lang="en-IT" smtClean="0"/>
              <a:t>02/03/24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DEB2C-F70D-B23F-B88F-10F7486EC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B9BE-8BC3-DC19-699F-F7AECE5A1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04802-D848-6043-BE75-CCA0576528C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5556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AE392-5CF6-07B3-B694-212B336ED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771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F0C5CD-BB6E-5F46-5F86-B9FAF47FB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DCF82-E5E4-77C3-BACF-A1C8469B8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2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18021-3384-41A7-2443-88EC61823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4EC0D-F585-F613-EA39-5AB93DDFD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84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E7F39-5966-5427-9CFC-61C854CF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FAB4EE-431A-8BF0-6805-4FF7BB40E0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89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4B499-46E2-A585-EA3D-1E87B71FC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EE1E16-9B00-4B81-7FC1-0E481E29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5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F3368-6848-A5C9-0E99-F2A69F36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10D8ED-FAF3-F125-B348-039733E06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49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00A26A-798A-DD48-40CA-12B298BC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B2BAD-6AC4-AD95-49F6-8229B2AB8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88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EA289-5906-3AA7-BC44-5450A2D3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D7A5F-6B63-9346-6C3C-F7A13A7E2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7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42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8F158-A5C5-DDD3-BA41-DA332034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BFA34-A82F-B62C-5B0F-04F5CFE1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" r="1384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91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4C014-F3F2-7EF9-A068-B238208EE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1B5D0-3458-3213-C94C-98A86643A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" r="2276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B0993B-95D1-5F74-FF79-AEE60E0D1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BC7FC-7223-0E4C-C3BE-6138C10CE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r="4268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9" name="Arc 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05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 Pulcini</dc:creator>
  <cp:lastModifiedBy>Carlo Pulcini</cp:lastModifiedBy>
  <cp:revision>1</cp:revision>
  <dcterms:created xsi:type="dcterms:W3CDTF">2024-03-02T09:37:01Z</dcterms:created>
  <dcterms:modified xsi:type="dcterms:W3CDTF">2024-03-02T09:43:04Z</dcterms:modified>
</cp:coreProperties>
</file>